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590" y="-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0368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Khombak-e-Bala A.jpe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/>
          </a:blip>
          <a:srcRect t="4432" b="443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15468">
              <a:defRPr sz="4320"/>
            </a:pPr>
            <a:r>
              <a:t>RGEO: Struggling in Climate Change </a:t>
            </a:r>
          </a:p>
          <a:p>
            <a:pPr defTabSz="315468">
              <a:defRPr sz="4320"/>
            </a:pPr>
            <a:r>
              <a:t>in a War zone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Rural Green Environment Organization - Afghanistan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012" y="391886"/>
            <a:ext cx="10898155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 smtClean="0"/>
              <a:t>Conflict and Transport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Picture 2" descr="2-drawd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9899" y="1714499"/>
            <a:ext cx="10430191" cy="69256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Conflicts and Transport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2" name="2-drawdown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04462" y="2228919"/>
            <a:ext cx="10595876" cy="7035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untitled.png"/>
          <p:cNvPicPr>
            <a:picLocks noChangeAspect="1"/>
          </p:cNvPicPr>
          <p:nvPr/>
        </p:nvPicPr>
        <p:blipFill>
          <a:blip r:embed="rId3" cstate="print">
            <a:extLst/>
          </a:blip>
          <a:srcRect l="6222" r="622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980" y="522514"/>
            <a:ext cx="10636898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Achievements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Picture 2" descr="DSC00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726" y="1728303"/>
            <a:ext cx="10135152" cy="76137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Achievement</a:t>
            </a:r>
          </a:p>
        </p:txBody>
      </p:sp>
      <p:pic>
        <p:nvPicPr>
          <p:cNvPr id="156" name="April 2006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61311" y="2368549"/>
            <a:ext cx="10282178" cy="676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web-logo.jpg"/>
          <p:cNvPicPr>
            <a:picLocks noChangeAspect="1"/>
          </p:cNvPicPr>
          <p:nvPr/>
        </p:nvPicPr>
        <p:blipFill>
          <a:blip r:embed="rId3" cstate="print">
            <a:extLst/>
          </a:blip>
          <a:srcRect l="5618" r="5618"/>
          <a:stretch>
            <a:fillRect/>
          </a:stretch>
        </p:blipFill>
        <p:spPr>
          <a:xfrm>
            <a:off x="336153" y="252015"/>
            <a:ext cx="12332587" cy="9249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CIMG0190.jpe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/>
          </a:blip>
          <a:srcRect l="18181" r="181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Identification of RGEO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Location</a:t>
            </a:r>
          </a:p>
          <a:p>
            <a:r>
              <a:t>Scale</a:t>
            </a:r>
          </a:p>
          <a:p>
            <a:r>
              <a:t>Mission</a:t>
            </a:r>
          </a:p>
          <a:p>
            <a:r>
              <a:t>Impacts of war</a:t>
            </a:r>
          </a:p>
          <a:p>
            <a:r>
              <a:t>Achievement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History of War</a:t>
            </a:r>
          </a:p>
        </p:txBody>
      </p:sp>
      <p:pic>
        <p:nvPicPr>
          <p:cNvPr id="128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52500" y="2632356"/>
            <a:ext cx="11099801" cy="6228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Map of Conflicts</a:t>
            </a:r>
          </a:p>
        </p:txBody>
      </p:sp>
      <p:pic>
        <p:nvPicPr>
          <p:cNvPr id="131" name="Afgh-attacks-map-end-2010-ANSO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41200" y="2324055"/>
            <a:ext cx="9122400" cy="6858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Conflicts and Community</a:t>
            </a:r>
          </a:p>
        </p:txBody>
      </p:sp>
      <p:pic>
        <p:nvPicPr>
          <p:cNvPr id="134" name="Ragh distribution - 2.jpg"/>
          <p:cNvPicPr>
            <a:picLocks noChangeAspect="1"/>
          </p:cNvPicPr>
          <p:nvPr/>
        </p:nvPicPr>
        <p:blipFill>
          <a:blip r:embed="rId2" cstate="print">
            <a:extLst/>
          </a:blip>
          <a:srcRect t="13113"/>
          <a:stretch>
            <a:fillRect/>
          </a:stretch>
        </p:blipFill>
        <p:spPr>
          <a:xfrm>
            <a:off x="952499" y="2136576"/>
            <a:ext cx="11099801" cy="723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Conflicts and Women</a:t>
            </a:r>
          </a:p>
        </p:txBody>
      </p:sp>
      <p:pic>
        <p:nvPicPr>
          <p:cNvPr id="137" name="17 - Serra Tangi.jpeg"/>
          <p:cNvPicPr>
            <a:picLocks noChangeAspect="1"/>
          </p:cNvPicPr>
          <p:nvPr/>
        </p:nvPicPr>
        <p:blipFill>
          <a:blip r:embed="rId2" cstate="print">
            <a:extLst/>
          </a:blip>
          <a:srcRect t="40217"/>
          <a:stretch>
            <a:fillRect/>
          </a:stretch>
        </p:blipFill>
        <p:spPr>
          <a:xfrm>
            <a:off x="2169715" y="2299493"/>
            <a:ext cx="8665519" cy="69073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Conflicts and Local Commander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96057A9F-730D-44D1-AE45-6F234F6A0262_mw1024_s_n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52500" y="2422591"/>
            <a:ext cx="11099801" cy="6648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Conflicts and Children</a:t>
            </a:r>
          </a:p>
        </p:txBody>
      </p:sp>
      <p:pic>
        <p:nvPicPr>
          <p:cNvPr id="144" name="Afghan-children-casualties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63003" y="2603112"/>
            <a:ext cx="10478794" cy="6287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chool 4.jpe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/>
          </a:blip>
          <a:srcRect t="2857" b="285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7" name="Khombak-e-Bala E.jpeg"/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/>
          </a:blip>
          <a:srcRect l="3046" r="304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8" name="Morven School 3.jpg"/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/>
          </a:blip>
          <a:srcRect l="27794" r="27794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53</Words>
  <Application>Microsoft Office PowerPoint</Application>
  <PresentationFormat>Personnalisé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White</vt:lpstr>
      <vt:lpstr>RGEO: Struggling in Climate Change  in a War zone</vt:lpstr>
      <vt:lpstr>Identification of RGEO</vt:lpstr>
      <vt:lpstr>History of War</vt:lpstr>
      <vt:lpstr>Map of Conflicts</vt:lpstr>
      <vt:lpstr>Conflicts and Community</vt:lpstr>
      <vt:lpstr>Conflicts and Women</vt:lpstr>
      <vt:lpstr>Conflicts and Local Commander</vt:lpstr>
      <vt:lpstr>Conflicts and Children</vt:lpstr>
      <vt:lpstr>Présentation PowerPoint</vt:lpstr>
      <vt:lpstr>Présentation PowerPoint</vt:lpstr>
      <vt:lpstr>Conflicts and Transport</vt:lpstr>
      <vt:lpstr>Présentation PowerPoint</vt:lpstr>
      <vt:lpstr>Achievement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RGEO: Struggling in Climate Change  in a War zone</dc:title>
  <dc:creator>Administrateur</dc:creator>
  <cp:lastModifiedBy>Micro</cp:lastModifiedBy>
  <cp:revision>4</cp:revision>
  <dcterms:modified xsi:type="dcterms:W3CDTF">2015-12-03T12:35:10Z</dcterms:modified>
</cp:coreProperties>
</file>